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78" r:id="rId3"/>
    <p:sldId id="277" r:id="rId4"/>
    <p:sldId id="257" r:id="rId5"/>
    <p:sldId id="259" r:id="rId6"/>
    <p:sldId id="260" r:id="rId7"/>
    <p:sldId id="261" r:id="rId8"/>
    <p:sldId id="262" r:id="rId9"/>
    <p:sldId id="263" r:id="rId10"/>
    <p:sldId id="272" r:id="rId11"/>
    <p:sldId id="273" r:id="rId12"/>
    <p:sldId id="266" r:id="rId13"/>
    <p:sldId id="275" r:id="rId14"/>
    <p:sldId id="276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102" d="100"/>
          <a:sy n="102" d="100"/>
        </p:scale>
        <p:origin x="1248" y="72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op basis van de voor- en achterkant voorspellen wat voor soort boek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Prutsers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pechvogels’ is en wat het schrijfdoel van de auteur is.</a:t>
            </a:r>
          </a:p>
        </p:txBody>
      </p:sp>
      <p:pic>
        <p:nvPicPr>
          <p:cNvPr id="2" name="Picture 2" descr="https://media.s-bol.com/Z8wpYAl3L9rE/550x8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499" y="2298502"/>
            <a:ext cx="1964826" cy="298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04829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833843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34 t/m 47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980" y="1093361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1669" y="3027939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015624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483899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0260" y="3486581"/>
            <a:ext cx="3170707" cy="2074102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uitleggen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46 en 47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Historische feiten en fabels 	bespreken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Vragen bespreken en 	beantwoorden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1611919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348658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2" descr="https://media.s-bol.com/Z8wpYAl3L9rE/550x8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499" y="1990726"/>
            <a:ext cx="1964826" cy="298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48 t/m 61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4318847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90208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272238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640601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Thema van de pruik bepalen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Mindmap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over de pruik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14" y="2088980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876405" y="2845848"/>
            <a:ext cx="3878834" cy="310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Voorbereiding op de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Terugblik op de voorspelling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05" y="3216426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 een pruik ontwerpen en hier een stappenplan bij schrijven.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2" descr="https://media.s-bol.com/Z8wpYAl3L9rE/550x8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499" y="1990726"/>
            <a:ext cx="1964826" cy="298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148738"/>
            <a:ext cx="7024553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Zelf/groep	Lezen/voorlezen: blz. 62 t/m 85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Pruik ontwerpen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Stappenplan schrijven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Pruik nog gedetailleerder maken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Presenteren van de pruik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654489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Schrijfopdracht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6826160" y="2434766"/>
            <a:ext cx="4822790" cy="386441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267" y="2589866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57" y="443192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718" y="2779635"/>
            <a:ext cx="4715771" cy="292290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4" name="Picture 2" descr="https://media.s-bol.com/Z8wpYAl3L9rE/550x8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456" y="4391830"/>
            <a:ext cx="1338606" cy="203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3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10"/>
          <p:cNvSpPr txBox="1"/>
          <p:nvPr/>
        </p:nvSpPr>
        <p:spPr>
          <a:xfrm>
            <a:off x="695325" y="1532650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Stel een vraag aan je team-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genoten bijvoorbeeld: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Welke gelijke interesses hebben we?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vak 12"/>
          <p:cNvSpPr txBox="1"/>
          <p:nvPr/>
        </p:nvSpPr>
        <p:spPr>
          <a:xfrm>
            <a:off x="5020796" y="1532650"/>
            <a:ext cx="6475204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Bepaal teamnaam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Bepaal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yell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Bepaal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Werken aan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teamposter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563" y="2679670"/>
            <a:ext cx="551985" cy="524036"/>
          </a:xfrm>
          <a:prstGeom prst="rect">
            <a:avLst/>
          </a:prstGeom>
        </p:spPr>
      </p:pic>
      <p:pic>
        <p:nvPicPr>
          <p:cNvPr id="8" name="Afbeelding 2">
            <a:extLst>
              <a:ext uri="{FF2B5EF4-FFF2-40B4-BE49-F238E27FC236}">
                <a16:creationId xmlns:a16="http://schemas.microsoft.com/office/drawing/2014/main" id="{0CFB8F80-7CB5-4630-A253-14B45314F2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974" t="40615" r="54408" b="43532"/>
          <a:stretch/>
        </p:blipFill>
        <p:spPr>
          <a:xfrm>
            <a:off x="1474492" y="3581574"/>
            <a:ext cx="2401665" cy="1571782"/>
          </a:xfrm>
          <a:prstGeom prst="rect">
            <a:avLst/>
          </a:prstGeom>
        </p:spPr>
      </p:pic>
      <p:sp>
        <p:nvSpPr>
          <p:cNvPr id="9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Teamnaam</a:t>
            </a:r>
          </a:p>
        </p:txBody>
      </p:sp>
    </p:spTree>
    <p:extLst>
      <p:ext uri="{BB962C8B-B14F-4D97-AF65-F5344CB8AC3E}">
        <p14:creationId xmlns:p14="http://schemas.microsoft.com/office/powerpoint/2010/main" val="631549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4" name="Tekstvak 17"/>
          <p:cNvSpPr txBox="1"/>
          <p:nvPr/>
        </p:nvSpPr>
        <p:spPr>
          <a:xfrm>
            <a:off x="4791807" y="50400"/>
            <a:ext cx="7174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9"/>
          <p:cNvSpPr txBox="1"/>
          <p:nvPr/>
        </p:nvSpPr>
        <p:spPr>
          <a:xfrm>
            <a:off x="776994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Voorspellen nieuw boek &amp; doel van de schrijver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vak 12"/>
          <p:cNvSpPr txBox="1"/>
          <p:nvPr/>
        </p:nvSpPr>
        <p:spPr>
          <a:xfrm>
            <a:off x="776994" y="1494010"/>
            <a:ext cx="8182367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Gooi met de dobbelsteen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Beantwoord de vraag op de kaart (aanwijzingen boek)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Wat is het doel van de schrijver?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64" y="2617394"/>
            <a:ext cx="551985" cy="524036"/>
          </a:xfrm>
          <a:prstGeom prst="rect">
            <a:avLst/>
          </a:prstGeom>
        </p:spPr>
      </p:pic>
      <p:pic>
        <p:nvPicPr>
          <p:cNvPr id="10" name="Picture 2" descr="https://media.s-bol.com/Z8wpYAl3L9rE/550x8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673" y="2914056"/>
            <a:ext cx="1964826" cy="298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654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anekdote(s)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opzichtig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volleerd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Studiewijzers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160" y="2600849"/>
            <a:ext cx="1510361" cy="213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5325" y="4129357"/>
            <a:ext cx="2207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Voorlezen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kstvak 12"/>
          <p:cNvSpPr txBox="1"/>
          <p:nvPr/>
        </p:nvSpPr>
        <p:spPr>
          <a:xfrm>
            <a:off x="696000" y="4601056"/>
            <a:ext cx="3959325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Leerkracht	Bladzijde 5 t/m 19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Nieuwe teams en samenwerkvaardigheid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265" y="2981188"/>
            <a:ext cx="3573273" cy="233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het verhaal van Jane en Janet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Vanderbilt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samenvatten.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eigen woorden uitleggen wat de schrijver bedoelt met ‘Waar een spoor is,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is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weg.’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tenminste twee historische feiten uit het boek benoemen, twee stukken tekst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die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fantasie zijn en een stukje tekst waar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 twijfelen.</a:t>
            </a:r>
          </a:p>
        </p:txBody>
      </p:sp>
      <p:pic>
        <p:nvPicPr>
          <p:cNvPr id="12" name="Picture 2" descr="https://media.s-bol.com/Z8wpYAl3L9rE/550x8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849" y="3221832"/>
            <a:ext cx="1964826" cy="298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7972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856297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Taakverdeling opschrijven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20 t/m 33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706345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586" y="3371012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743641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358792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5206970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151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4654" y="3435094"/>
            <a:ext cx="3246853" cy="2123913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uitleggen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Samenvatting bespreken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1661731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343746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tenminste twee historische feiten, twee fabels en een stukje tekst waar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twijfelen uit het boek benoemen.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opzoek- of nadenkvraag formuleren over het hoofdstuk ‘de haardief’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(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blz. 47).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relatie beschrijven tussen meneer Robert en zijn dochter Sophie.</a:t>
            </a:r>
          </a:p>
        </p:txBody>
      </p:sp>
      <p:pic>
        <p:nvPicPr>
          <p:cNvPr id="12" name="Picture 2" descr="https://media.s-bol.com/Z8wpYAl3L9rE/550x8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499" y="3221832"/>
            <a:ext cx="1964826" cy="298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3744</TotalTime>
  <Words>1067</Words>
  <Application>Microsoft Office PowerPoint</Application>
  <PresentationFormat>Widescreen</PresentationFormat>
  <Paragraphs>268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265</cp:revision>
  <dcterms:created xsi:type="dcterms:W3CDTF">2017-07-26T14:05:48Z</dcterms:created>
  <dcterms:modified xsi:type="dcterms:W3CDTF">2022-09-11T11:26:30Z</dcterms:modified>
</cp:coreProperties>
</file>